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56" r:id="rId5"/>
    <p:sldId id="264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85926"/>
            <a:ext cx="8477280" cy="471490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день, земля,</a:t>
            </a:r>
            <a:br>
              <a:rPr lang="ru-RU" dirty="0" smtClean="0"/>
            </a:br>
            <a:r>
              <a:rPr lang="ru-RU" dirty="0" smtClean="0"/>
              <a:t> бурак, дерево.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2. </a:t>
            </a:r>
            <a:r>
              <a:rPr lang="ru-RU" dirty="0" err="1" smtClean="0"/>
              <a:t>панёва</a:t>
            </a:r>
            <a:r>
              <a:rPr lang="ru-RU" dirty="0" smtClean="0"/>
              <a:t>, солнце,</a:t>
            </a:r>
            <a:br>
              <a:rPr lang="ru-RU" dirty="0" smtClean="0"/>
            </a:br>
            <a:r>
              <a:rPr lang="ru-RU" dirty="0" smtClean="0"/>
              <a:t>                                             небо, вода.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4287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Игра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«Найти четвёртое лишнее»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ььььььььььь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3116"/>
            <a:ext cx="1714512" cy="250033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ююююююююю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23376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Задание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волк                                 кочет</a:t>
            </a:r>
          </a:p>
          <a:p>
            <a:r>
              <a:rPr lang="ru-RU" dirty="0" smtClean="0"/>
              <a:t>полотенце                       бирюк</a:t>
            </a:r>
          </a:p>
          <a:p>
            <a:r>
              <a:rPr lang="ru-RU" dirty="0" smtClean="0"/>
              <a:t>петух                               рогач</a:t>
            </a:r>
          </a:p>
          <a:p>
            <a:r>
              <a:rPr lang="ru-RU" dirty="0" smtClean="0"/>
              <a:t>помидоры                       рушник </a:t>
            </a:r>
          </a:p>
          <a:p>
            <a:r>
              <a:rPr lang="ru-RU" dirty="0" smtClean="0"/>
              <a:t>ухват                               </a:t>
            </a:r>
            <a:r>
              <a:rPr lang="ru-RU" dirty="0" err="1" smtClean="0"/>
              <a:t>поташки</a:t>
            </a:r>
            <a:endParaRPr lang="ru-RU" dirty="0" smtClean="0"/>
          </a:p>
          <a:p>
            <a:r>
              <a:rPr lang="ru-RU" dirty="0" smtClean="0"/>
              <a:t>качели                             горшок</a:t>
            </a:r>
          </a:p>
          <a:p>
            <a:r>
              <a:rPr lang="ru-RU" dirty="0" smtClean="0"/>
              <a:t>махотка                           рели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Проверим себя!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волк                                 кочет</a:t>
            </a:r>
          </a:p>
          <a:p>
            <a:pPr>
              <a:buNone/>
            </a:pPr>
            <a:r>
              <a:rPr lang="ru-RU" dirty="0" smtClean="0"/>
              <a:t>полотенце                       бирюк</a:t>
            </a:r>
          </a:p>
          <a:p>
            <a:pPr>
              <a:buNone/>
            </a:pPr>
            <a:r>
              <a:rPr lang="ru-RU" dirty="0" smtClean="0"/>
              <a:t>петух                               рогач</a:t>
            </a:r>
          </a:p>
          <a:p>
            <a:pPr>
              <a:buNone/>
            </a:pPr>
            <a:r>
              <a:rPr lang="ru-RU" dirty="0" smtClean="0"/>
              <a:t>помидоры                       рушник </a:t>
            </a:r>
          </a:p>
          <a:p>
            <a:pPr>
              <a:buNone/>
            </a:pPr>
            <a:r>
              <a:rPr lang="ru-RU" dirty="0" smtClean="0"/>
              <a:t>ухват                               </a:t>
            </a:r>
            <a:r>
              <a:rPr lang="ru-RU" dirty="0" err="1" smtClean="0"/>
              <a:t>поташки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качели                             горшок</a:t>
            </a:r>
          </a:p>
          <a:p>
            <a:pPr>
              <a:buNone/>
            </a:pPr>
            <a:r>
              <a:rPr lang="ru-RU" dirty="0" smtClean="0"/>
              <a:t>махотка                           рели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85852" y="2071678"/>
            <a:ext cx="364333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00298" y="2714620"/>
            <a:ext cx="242889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00166" y="2000240"/>
            <a:ext cx="3500462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28860" y="3786190"/>
            <a:ext cx="242889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500166" y="3214686"/>
            <a:ext cx="3357586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43042" y="4929198"/>
            <a:ext cx="328614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28794" y="4929198"/>
            <a:ext cx="300039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Творческое задание 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кочет,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певень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петух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утирка,  рушник – полотенце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Documents and Settings\Admin\Рабочий стол\уууууу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286248" cy="428625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жжжжжжжжжжжжжж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421481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Составь диалог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ииииииииииии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000628" cy="485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071678"/>
            <a:ext cx="371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Снегопад, завируха, </a:t>
            </a:r>
            <a:r>
              <a:rPr lang="ru-RU" sz="2800" dirty="0" err="1" smtClean="0"/>
              <a:t>путень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гиба</a:t>
            </a:r>
            <a:r>
              <a:rPr lang="ru-RU" sz="2800" dirty="0" smtClean="0"/>
              <a:t>, </a:t>
            </a:r>
            <a:r>
              <a:rPr lang="ru-RU" sz="2800" dirty="0" err="1" smtClean="0"/>
              <a:t>пурган</a:t>
            </a:r>
            <a:r>
              <a:rPr lang="ru-RU" sz="2800" dirty="0" smtClean="0"/>
              <a:t>, буран, </a:t>
            </a:r>
            <a:r>
              <a:rPr lang="ru-RU" sz="2800" dirty="0" err="1" smtClean="0"/>
              <a:t>сипуча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засипух</a:t>
            </a:r>
            <a:r>
              <a:rPr lang="ru-RU" sz="2800" dirty="0" smtClean="0"/>
              <a:t>, </a:t>
            </a:r>
            <a:r>
              <a:rPr lang="ru-RU" sz="2800" dirty="0" err="1" smtClean="0"/>
              <a:t>завьюга</a:t>
            </a:r>
            <a:r>
              <a:rPr lang="ru-RU" sz="2800" dirty="0" smtClean="0"/>
              <a:t>, непогодь, </a:t>
            </a:r>
            <a:r>
              <a:rPr lang="ru-RU" sz="2800" dirty="0" err="1" smtClean="0"/>
              <a:t>кутиха</a:t>
            </a:r>
            <a:r>
              <a:rPr lang="ru-RU" sz="2800" dirty="0" smtClean="0"/>
              <a:t>, </a:t>
            </a:r>
            <a:r>
              <a:rPr lang="ru-RU" sz="2800" dirty="0" err="1" smtClean="0"/>
              <a:t>кутель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закутиха</a:t>
            </a:r>
            <a:r>
              <a:rPr lang="ru-RU" sz="2800" dirty="0" smtClean="0"/>
              <a:t>, </a:t>
            </a:r>
            <a:r>
              <a:rPr lang="ru-RU" sz="2800" dirty="0" err="1" smtClean="0"/>
              <a:t>кутелица</a:t>
            </a:r>
            <a:r>
              <a:rPr lang="ru-RU" sz="2800" dirty="0" smtClean="0"/>
              <a:t>, </a:t>
            </a:r>
            <a:r>
              <a:rPr lang="ru-RU" sz="2800" dirty="0" err="1" smtClean="0"/>
              <a:t>кутерьга</a:t>
            </a:r>
            <a:r>
              <a:rPr lang="ru-RU" sz="2800" dirty="0" smtClean="0"/>
              <a:t>, пыль, </a:t>
            </a:r>
            <a:r>
              <a:rPr lang="ru-RU" sz="2800" dirty="0" err="1" smtClean="0"/>
              <a:t>пылюга</a:t>
            </a:r>
            <a:r>
              <a:rPr lang="ru-RU" sz="2800" dirty="0" smtClean="0"/>
              <a:t>, </a:t>
            </a:r>
            <a:r>
              <a:rPr lang="ru-RU" sz="2800" dirty="0" err="1" smtClean="0"/>
              <a:t>мятель</a:t>
            </a:r>
            <a:r>
              <a:rPr lang="ru-RU" sz="2800" dirty="0" smtClean="0"/>
              <a:t>, </a:t>
            </a:r>
            <a:r>
              <a:rPr lang="ru-RU" sz="2800" dirty="0" err="1" smtClean="0"/>
              <a:t>мятелуга</a:t>
            </a:r>
            <a:r>
              <a:rPr lang="ru-RU" sz="2800" dirty="0" smtClean="0"/>
              <a:t>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Итог урока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Admin\Рабочий стол\мммммммм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8883" y="2000240"/>
            <a:ext cx="6075117" cy="485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071678"/>
            <a:ext cx="27860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Диалектизмы – яркая составляющая родного языка, интересная для изучения, раскрывающая особенности восприятия мира жителями данной местности.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1 уровень – выучить определение § 16, выполнить упр. 74(списать, подчеркнуть диалектное слово, объяснить его значение)</a:t>
            </a:r>
          </a:p>
          <a:p>
            <a:pPr>
              <a:buNone/>
            </a:pPr>
            <a:r>
              <a:rPr lang="ru-RU" dirty="0" smtClean="0"/>
              <a:t>   2 уровень – выучить определение § 16, найти в словаре учебника диалектные слова, составить с ними предложения.</a:t>
            </a:r>
          </a:p>
          <a:p>
            <a:pPr>
              <a:buNone/>
            </a:pPr>
            <a:r>
              <a:rPr lang="ru-RU" smtClean="0"/>
              <a:t>   3 </a:t>
            </a:r>
            <a:r>
              <a:rPr lang="ru-RU" dirty="0" smtClean="0"/>
              <a:t>уровень – выучить определение § 16, составить </a:t>
            </a:r>
            <a:r>
              <a:rPr lang="ru-RU" dirty="0" err="1" smtClean="0"/>
              <a:t>синквейн</a:t>
            </a:r>
            <a:r>
              <a:rPr lang="ru-RU" dirty="0" smtClean="0"/>
              <a:t> о диалектных словах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Кластер 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500174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сфере употребления слова: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714620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необщеупотребительные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929198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профессионализмы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4929198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жаргонизмы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929198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диалектизмы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714620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общеупотребительные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000364" y="242886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43504" y="250030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 rot="5400000">
            <a:off x="4271954" y="2921787"/>
            <a:ext cx="1300178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9" idx="0"/>
          </p:cNvCxnSpPr>
          <p:nvPr/>
        </p:nvCxnSpPr>
        <p:spPr>
          <a:xfrm rot="5400000">
            <a:off x="5414962" y="4064795"/>
            <a:ext cx="130017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8" idx="0"/>
          </p:cNvCxnSpPr>
          <p:nvPr/>
        </p:nvCxnSpPr>
        <p:spPr>
          <a:xfrm rot="16200000" flipH="1">
            <a:off x="6522251" y="3386134"/>
            <a:ext cx="130017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00000000000000000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355" y="0"/>
            <a:ext cx="92043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93823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Тема урока : </a:t>
            </a:r>
            <a:r>
              <a:rPr lang="ru-RU" sz="5400" dirty="0" smtClean="0">
                <a:solidFill>
                  <a:srgbClr val="FF0000"/>
                </a:solidFill>
              </a:rPr>
              <a:t>«Диалектизмы»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Диалекты (от греч. </a:t>
            </a:r>
          </a:p>
          <a:p>
            <a:r>
              <a:rPr lang="ru-RU" sz="4000" dirty="0" err="1" smtClean="0"/>
              <a:t>cлова</a:t>
            </a:r>
            <a:r>
              <a:rPr lang="ru-RU" sz="4000" dirty="0" smtClean="0"/>
              <a:t> </a:t>
            </a:r>
            <a:r>
              <a:rPr lang="ru-RU" sz="4000" dirty="0" err="1" smtClean="0"/>
              <a:t>dialektos</a:t>
            </a:r>
            <a:r>
              <a:rPr lang="ru-RU" sz="4000" dirty="0" smtClean="0"/>
              <a:t>) – </a:t>
            </a:r>
          </a:p>
          <a:p>
            <a:r>
              <a:rPr lang="ru-RU" sz="4000" dirty="0" smtClean="0"/>
              <a:t>местное наречие,</a:t>
            </a:r>
          </a:p>
          <a:p>
            <a:r>
              <a:rPr lang="ru-RU" sz="4000" dirty="0" smtClean="0"/>
              <a:t> областной язык. </a:t>
            </a:r>
          </a:p>
          <a:p>
            <a:endParaRPr lang="ru-RU" sz="8000" dirty="0"/>
          </a:p>
        </p:txBody>
      </p:sp>
      <p:pic>
        <p:nvPicPr>
          <p:cNvPr id="1029" name="Picture 5" descr="C:\Documents and Settings\Admin\Рабочий стол\1555555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71678"/>
            <a:ext cx="3602921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Диалект - разновидность общенародного языка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357298"/>
            <a:ext cx="342902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Говор - мельчайшая единица диалектного деления языка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Говоры объединяются в наречия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В русском языке два наречия — южное и северное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Говорам южного наречия, как и русскому литературному языку, свойственно акающее произношение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Говоры северного наречия – окающие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Между северным и южным наречиями располагаются среднерусские говоры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Documents and Settings\Admin\Рабочий стол\рлрлрлрлрлрлрл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5500694" cy="5214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Народные говоры - свидетели русской истории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Admin\Рабочий стол\ооооооооооооооопппппппппппппп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85926"/>
            <a:ext cx="5286412" cy="4572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5" y="1500174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</a:rPr>
              <a:t>Сохранили названия предметов</a:t>
            </a:r>
          </a:p>
          <a:p>
            <a:endParaRPr lang="ru-RU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крестьянского быта,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традиционной одежды,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пищи,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орудий труда </a:t>
            </a:r>
          </a:p>
          <a:p>
            <a:endParaRPr lang="ru-RU" dirty="0" smtClean="0"/>
          </a:p>
          <a:p>
            <a:r>
              <a:rPr lang="ru-RU" sz="2400" u="sng" dirty="0" smtClean="0">
                <a:solidFill>
                  <a:srgbClr val="FF0000"/>
                </a:solidFill>
              </a:rPr>
              <a:t>Могут отличаться от общеупотребительных слов </a:t>
            </a:r>
          </a:p>
          <a:p>
            <a:endParaRPr lang="ru-RU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особенностями произношения,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ударения,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словообразования,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морфологическими особенностями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Сценка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4500562" cy="4946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-  Внученька, бери </a:t>
            </a:r>
            <a:r>
              <a:rPr lang="ru-RU" b="1" dirty="0" smtClean="0">
                <a:solidFill>
                  <a:srgbClr val="FF0000"/>
                </a:solidFill>
              </a:rPr>
              <a:t>рогач</a:t>
            </a:r>
            <a:r>
              <a:rPr lang="ru-RU" dirty="0" smtClean="0"/>
              <a:t>, доставай </a:t>
            </a:r>
            <a:r>
              <a:rPr lang="ru-RU" b="1" dirty="0" smtClean="0">
                <a:solidFill>
                  <a:srgbClr val="FF0000"/>
                </a:solidFill>
              </a:rPr>
              <a:t>махотку</a:t>
            </a:r>
            <a:r>
              <a:rPr lang="ru-RU" dirty="0" smtClean="0"/>
              <a:t> из </a:t>
            </a:r>
            <a:r>
              <a:rPr lang="ru-RU" b="1" dirty="0" err="1" smtClean="0">
                <a:solidFill>
                  <a:srgbClr val="FF0000"/>
                </a:solidFill>
              </a:rPr>
              <a:t>пригрубка</a:t>
            </a:r>
            <a:r>
              <a:rPr lang="ru-RU" dirty="0" smtClean="0"/>
              <a:t>. А потом помой </a:t>
            </a:r>
            <a:r>
              <a:rPr lang="ru-RU" b="1" dirty="0" err="1" smtClean="0">
                <a:solidFill>
                  <a:srgbClr val="FF0000"/>
                </a:solidFill>
              </a:rPr>
              <a:t>поташки</a:t>
            </a:r>
            <a:r>
              <a:rPr lang="ru-RU" dirty="0" smtClean="0"/>
              <a:t>. Вот и дед пришел. Ну, как рыбалка?</a:t>
            </a:r>
          </a:p>
          <a:p>
            <a:pPr>
              <a:buNone/>
            </a:pPr>
            <a:r>
              <a:rPr lang="ru-RU" dirty="0" smtClean="0"/>
              <a:t>    -  На </a:t>
            </a:r>
            <a:r>
              <a:rPr lang="ru-RU" b="1" dirty="0" err="1" smtClean="0">
                <a:solidFill>
                  <a:srgbClr val="FF0000"/>
                </a:solidFill>
              </a:rPr>
              <a:t>усынках</a:t>
            </a:r>
            <a:r>
              <a:rPr lang="ru-RU" dirty="0" smtClean="0"/>
              <a:t> был, </a:t>
            </a:r>
            <a:r>
              <a:rPr lang="ru-RU" dirty="0" err="1" smtClean="0">
                <a:solidFill>
                  <a:schemeClr val="tx1"/>
                </a:solidFill>
              </a:rPr>
              <a:t>чекамаса</a:t>
            </a:r>
            <a:r>
              <a:rPr lang="ru-RU" dirty="0" smtClean="0"/>
              <a:t> поймал да </a:t>
            </a:r>
            <a:r>
              <a:rPr lang="ru-RU" b="1" dirty="0" err="1" smtClean="0">
                <a:solidFill>
                  <a:srgbClr val="FF0000"/>
                </a:solidFill>
              </a:rPr>
              <a:t>серушек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-  Ах ты мой </a:t>
            </a:r>
            <a:r>
              <a:rPr lang="ru-RU" b="1" dirty="0" smtClean="0">
                <a:solidFill>
                  <a:srgbClr val="FF0000"/>
                </a:solidFill>
              </a:rPr>
              <a:t>могутной</a:t>
            </a:r>
            <a:r>
              <a:rPr lang="ru-RU" dirty="0" smtClean="0"/>
              <a:t>! Вот и наварим </a:t>
            </a:r>
            <a:r>
              <a:rPr lang="ru-RU" b="1" dirty="0" err="1" smtClean="0">
                <a:solidFill>
                  <a:srgbClr val="FF0000"/>
                </a:solidFill>
              </a:rPr>
              <a:t>щарбы</a:t>
            </a:r>
            <a:r>
              <a:rPr lang="ru-RU" dirty="0" smtClean="0"/>
              <a:t>, внучку побалуем! </a:t>
            </a:r>
            <a:r>
              <a:rPr lang="ru-RU" b="1" dirty="0" err="1" smtClean="0">
                <a:solidFill>
                  <a:srgbClr val="FF0000"/>
                </a:solidFill>
              </a:rPr>
              <a:t>Чирики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снимай, надевай </a:t>
            </a:r>
            <a:r>
              <a:rPr lang="ru-RU" b="1" dirty="0" err="1" smtClean="0">
                <a:solidFill>
                  <a:srgbClr val="FF0000"/>
                </a:solidFill>
              </a:rPr>
              <a:t>парцменки</a:t>
            </a:r>
            <a:r>
              <a:rPr lang="ru-RU" dirty="0" smtClean="0"/>
              <a:t>. Руки мойте, да берите не </a:t>
            </a:r>
            <a:r>
              <a:rPr lang="ru-RU" b="1" dirty="0" smtClean="0">
                <a:solidFill>
                  <a:srgbClr val="FF0000"/>
                </a:solidFill>
              </a:rPr>
              <a:t>утиральник</a:t>
            </a:r>
            <a:r>
              <a:rPr lang="ru-RU" dirty="0" smtClean="0"/>
              <a:t>, а </a:t>
            </a:r>
            <a:r>
              <a:rPr lang="ru-RU" b="1" dirty="0" smtClean="0">
                <a:solidFill>
                  <a:srgbClr val="FF0000"/>
                </a:solidFill>
              </a:rPr>
              <a:t>рушник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ттттт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92919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11239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Задание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71612"/>
          <a:ext cx="8358246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25453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1382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Рогач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парцменки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усынка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утиральник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4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махотка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чирики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74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пригрубок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серушка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4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поташки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щарба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4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могутной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рушник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Проверим себя!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5572164" cy="48752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рогач </a:t>
            </a:r>
            <a:r>
              <a:rPr lang="ru-RU" dirty="0" smtClean="0"/>
              <a:t>- ухват; </a:t>
            </a:r>
            <a:r>
              <a:rPr lang="ru-RU" b="1" dirty="0" smtClean="0"/>
              <a:t>махотка </a:t>
            </a:r>
            <a:r>
              <a:rPr lang="ru-RU" dirty="0" smtClean="0"/>
              <a:t>- горшок; </a:t>
            </a:r>
            <a:r>
              <a:rPr lang="ru-RU" b="1" dirty="0" err="1" smtClean="0"/>
              <a:t>пригрубок</a:t>
            </a:r>
            <a:r>
              <a:rPr lang="ru-RU" b="1" dirty="0" smtClean="0"/>
              <a:t> - </a:t>
            </a:r>
            <a:r>
              <a:rPr lang="ru-RU" dirty="0" smtClean="0"/>
              <a:t>печка; </a:t>
            </a:r>
            <a:r>
              <a:rPr lang="ru-RU" b="1" dirty="0" err="1" smtClean="0"/>
              <a:t>поташки</a:t>
            </a:r>
            <a:r>
              <a:rPr lang="ru-RU" b="1" dirty="0" smtClean="0"/>
              <a:t> </a:t>
            </a:r>
            <a:r>
              <a:rPr lang="ru-RU" dirty="0" smtClean="0"/>
              <a:t>- помидоры; </a:t>
            </a:r>
            <a:r>
              <a:rPr lang="ru-RU" b="1" dirty="0" err="1" smtClean="0"/>
              <a:t>усынка</a:t>
            </a:r>
            <a:r>
              <a:rPr lang="ru-RU" b="1" dirty="0" smtClean="0"/>
              <a:t> </a:t>
            </a:r>
            <a:r>
              <a:rPr lang="ru-RU" dirty="0" smtClean="0"/>
              <a:t>- узкое место в реке; </a:t>
            </a:r>
            <a:r>
              <a:rPr lang="ru-RU" b="1" dirty="0" err="1" smtClean="0"/>
              <a:t>серушка</a:t>
            </a:r>
            <a:r>
              <a:rPr lang="ru-RU" b="1" dirty="0" smtClean="0"/>
              <a:t> </a:t>
            </a:r>
            <a:r>
              <a:rPr lang="ru-RU" dirty="0" smtClean="0"/>
              <a:t>- плотва; </a:t>
            </a:r>
            <a:r>
              <a:rPr lang="ru-RU" b="1" dirty="0" smtClean="0"/>
              <a:t>могутной </a:t>
            </a:r>
            <a:r>
              <a:rPr lang="ru-RU" dirty="0" smtClean="0"/>
              <a:t>- непоседливый; </a:t>
            </a:r>
            <a:r>
              <a:rPr lang="ru-RU" b="1" dirty="0" err="1" smtClean="0"/>
              <a:t>щарба</a:t>
            </a:r>
            <a:r>
              <a:rPr lang="ru-RU" b="1" dirty="0" smtClean="0"/>
              <a:t> - уха; </a:t>
            </a:r>
            <a:r>
              <a:rPr lang="ru-RU" b="1" dirty="0" err="1" smtClean="0"/>
              <a:t>чирики</a:t>
            </a:r>
            <a:r>
              <a:rPr lang="ru-RU" b="1" dirty="0" smtClean="0"/>
              <a:t> </a:t>
            </a:r>
            <a:r>
              <a:rPr lang="ru-RU" dirty="0" smtClean="0"/>
              <a:t>- любая обувь; </a:t>
            </a:r>
            <a:r>
              <a:rPr lang="ru-RU" b="1" dirty="0" err="1" smtClean="0"/>
              <a:t>парцменки</a:t>
            </a:r>
            <a:r>
              <a:rPr lang="ru-RU" b="1" dirty="0" smtClean="0"/>
              <a:t> - </a:t>
            </a:r>
            <a:r>
              <a:rPr lang="ru-RU" dirty="0" smtClean="0"/>
              <a:t>комнатные тапочки; </a:t>
            </a:r>
            <a:r>
              <a:rPr lang="ru-RU" b="1" dirty="0" smtClean="0"/>
              <a:t>утиральник </a:t>
            </a:r>
            <a:r>
              <a:rPr lang="ru-RU" dirty="0" smtClean="0"/>
              <a:t>- полотенце для рук; </a:t>
            </a:r>
            <a:r>
              <a:rPr lang="ru-RU" b="1" dirty="0" smtClean="0"/>
              <a:t>рушник </a:t>
            </a:r>
            <a:r>
              <a:rPr lang="ru-RU" dirty="0" smtClean="0"/>
              <a:t>- полотенце для гостей.</a:t>
            </a:r>
            <a:endParaRPr lang="ru-RU" dirty="0"/>
          </a:p>
        </p:txBody>
      </p:sp>
      <p:pic>
        <p:nvPicPr>
          <p:cNvPr id="4" name="Picture 2" descr="C:\Documents and Settings\Admin\Рабочий стол\6666666666666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52" y="1500174"/>
            <a:ext cx="314330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453</Words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1. день, земля,  бурак, дерево.                                                                                                                               2. панёва, солнце,                                              небо, вода.   </vt:lpstr>
      <vt:lpstr>Кластер </vt:lpstr>
      <vt:lpstr>Слайд 3</vt:lpstr>
      <vt:lpstr>Тема урока : «Диалектизмы» </vt:lpstr>
      <vt:lpstr>Диалект - разновидность общенародного языка</vt:lpstr>
      <vt:lpstr>Народные говоры - свидетели русской истории</vt:lpstr>
      <vt:lpstr> Сценка</vt:lpstr>
      <vt:lpstr>Задание</vt:lpstr>
      <vt:lpstr>Проверим себя!</vt:lpstr>
      <vt:lpstr>Задание</vt:lpstr>
      <vt:lpstr>Проверим себя!</vt:lpstr>
      <vt:lpstr>Творческое задание  </vt:lpstr>
      <vt:lpstr>Составь диалог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ГАЛИНА</dc:creator>
  <cp:lastModifiedBy>ГАЛИНА</cp:lastModifiedBy>
  <cp:revision>14</cp:revision>
  <dcterms:modified xsi:type="dcterms:W3CDTF">2019-11-10T15:10:45Z</dcterms:modified>
</cp:coreProperties>
</file>